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12" r:id="rId4"/>
    <p:sldId id="310" r:id="rId5"/>
    <p:sldId id="294" r:id="rId6"/>
    <p:sldId id="313" r:id="rId7"/>
    <p:sldId id="296" r:id="rId8"/>
    <p:sldId id="314" r:id="rId9"/>
    <p:sldId id="307" r:id="rId10"/>
    <p:sldId id="315" r:id="rId11"/>
    <p:sldId id="293" r:id="rId12"/>
    <p:sldId id="316" r:id="rId13"/>
    <p:sldId id="317" r:id="rId14"/>
    <p:sldId id="309" r:id="rId15"/>
    <p:sldId id="318" r:id="rId16"/>
    <p:sldId id="319" r:id="rId17"/>
    <p:sldId id="308" r:id="rId18"/>
    <p:sldId id="297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52016-C9C1-4EA4-91C0-506FFB62BA07}" v="23" dt="2022-09-27T18:23:3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EA352016-C9C1-4EA4-91C0-506FFB62BA07}"/>
    <pc:docChg chg="undo custSel addSld delSld modSld sldOrd">
      <pc:chgData name="Simon Prince" userId="fcc015fbc7a3e533" providerId="LiveId" clId="{EA352016-C9C1-4EA4-91C0-506FFB62BA07}" dt="2022-09-27T18:47:13.321" v="153" actId="20577"/>
      <pc:docMkLst>
        <pc:docMk/>
      </pc:docMkLst>
      <pc:sldChg chg="modSp mod">
        <pc:chgData name="Simon Prince" userId="fcc015fbc7a3e533" providerId="LiveId" clId="{EA352016-C9C1-4EA4-91C0-506FFB62BA07}" dt="2022-09-27T18:47:13.321" v="153" actId="20577"/>
        <pc:sldMkLst>
          <pc:docMk/>
          <pc:sldMk cId="876106008" sldId="256"/>
        </pc:sldMkLst>
        <pc:spChg chg="mod">
          <ac:chgData name="Simon Prince" userId="fcc015fbc7a3e533" providerId="LiveId" clId="{EA352016-C9C1-4EA4-91C0-506FFB62BA07}" dt="2022-09-27T18:47:13.321" v="153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">
        <pc:chgData name="Simon Prince" userId="fcc015fbc7a3e533" providerId="LiveId" clId="{EA352016-C9C1-4EA4-91C0-506FFB62BA07}" dt="2022-09-27T18:18:34.197" v="85" actId="1076"/>
        <pc:sldMkLst>
          <pc:docMk/>
          <pc:sldMk cId="4272775137" sldId="293"/>
        </pc:sldMkLst>
        <pc:picChg chg="add del mod">
          <ac:chgData name="Simon Prince" userId="fcc015fbc7a3e533" providerId="LiveId" clId="{EA352016-C9C1-4EA4-91C0-506FFB62BA07}" dt="2022-09-27T18:15:00.952" v="1" actId="21"/>
          <ac:picMkLst>
            <pc:docMk/>
            <pc:sldMk cId="4272775137" sldId="293"/>
            <ac:picMk id="4" creationId="{4B65DD09-C4DF-EDF3-E44B-645C0843D382}"/>
          </ac:picMkLst>
        </pc:picChg>
        <pc:picChg chg="add del mod">
          <ac:chgData name="Simon Prince" userId="fcc015fbc7a3e533" providerId="LiveId" clId="{EA352016-C9C1-4EA4-91C0-506FFB62BA07}" dt="2022-09-27T18:18:00.898" v="71" actId="21"/>
          <ac:picMkLst>
            <pc:docMk/>
            <pc:sldMk cId="4272775137" sldId="293"/>
            <ac:picMk id="6" creationId="{D97034AC-7A26-BB76-2F72-8A1FDBEEE41D}"/>
          </ac:picMkLst>
        </pc:picChg>
        <pc:picChg chg="add del mod">
          <ac:chgData name="Simon Prince" userId="fcc015fbc7a3e533" providerId="LiveId" clId="{EA352016-C9C1-4EA4-91C0-506FFB62BA07}" dt="2022-09-27T18:15:39.263" v="19" actId="21"/>
          <ac:picMkLst>
            <pc:docMk/>
            <pc:sldMk cId="4272775137" sldId="293"/>
            <ac:picMk id="8" creationId="{9D469D74-855A-D47D-B878-606CEC017050}"/>
          </ac:picMkLst>
        </pc:picChg>
        <pc:picChg chg="add del mod">
          <ac:chgData name="Simon Prince" userId="fcc015fbc7a3e533" providerId="LiveId" clId="{EA352016-C9C1-4EA4-91C0-506FFB62BA07}" dt="2022-09-27T18:15:23.701" v="10" actId="21"/>
          <ac:picMkLst>
            <pc:docMk/>
            <pc:sldMk cId="4272775137" sldId="293"/>
            <ac:picMk id="10" creationId="{1484C716-E14E-90BD-2FEE-FD6C8AAE26FB}"/>
          </ac:picMkLst>
        </pc:picChg>
        <pc:picChg chg="add del mod">
          <ac:chgData name="Simon Prince" userId="fcc015fbc7a3e533" providerId="LiveId" clId="{EA352016-C9C1-4EA4-91C0-506FFB62BA07}" dt="2022-09-27T18:15:48.439" v="23" actId="21"/>
          <ac:picMkLst>
            <pc:docMk/>
            <pc:sldMk cId="4272775137" sldId="293"/>
            <ac:picMk id="12" creationId="{20344FC8-3B3D-95F5-69BD-B33E16745160}"/>
          </ac:picMkLst>
        </pc:picChg>
        <pc:picChg chg="add mod">
          <ac:chgData name="Simon Prince" userId="fcc015fbc7a3e533" providerId="LiveId" clId="{EA352016-C9C1-4EA4-91C0-506FFB62BA07}" dt="2022-09-27T18:18:34.197" v="85" actId="1076"/>
          <ac:picMkLst>
            <pc:docMk/>
            <pc:sldMk cId="4272775137" sldId="293"/>
            <ac:picMk id="14" creationId="{D82AD29E-B490-9369-2D3A-45B5EBE0EAD5}"/>
          </ac:picMkLst>
        </pc:picChg>
        <pc:picChg chg="add del mod">
          <ac:chgData name="Simon Prince" userId="fcc015fbc7a3e533" providerId="LiveId" clId="{EA352016-C9C1-4EA4-91C0-506FFB62BA07}" dt="2022-09-27T18:18:19.895" v="80" actId="21"/>
          <ac:picMkLst>
            <pc:docMk/>
            <pc:sldMk cId="4272775137" sldId="293"/>
            <ac:picMk id="16" creationId="{CCECCB47-00D8-2F67-0444-E62D6E1A04F0}"/>
          </ac:picMkLst>
        </pc:picChg>
        <pc:picChg chg="add del mod">
          <ac:chgData name="Simon Prince" userId="fcc015fbc7a3e533" providerId="LiveId" clId="{EA352016-C9C1-4EA4-91C0-506FFB62BA07}" dt="2022-09-27T18:17:02.936" v="53" actId="21"/>
          <ac:picMkLst>
            <pc:docMk/>
            <pc:sldMk cId="4272775137" sldId="293"/>
            <ac:picMk id="18" creationId="{F10885C8-0929-E9A1-B7F3-390097E99CCE}"/>
          </ac:picMkLst>
        </pc:picChg>
        <pc:picChg chg="add del mod">
          <ac:chgData name="Simon Prince" userId="fcc015fbc7a3e533" providerId="LiveId" clId="{EA352016-C9C1-4EA4-91C0-506FFB62BA07}" dt="2022-09-27T18:17:45.589" v="67" actId="21"/>
          <ac:picMkLst>
            <pc:docMk/>
            <pc:sldMk cId="4272775137" sldId="293"/>
            <ac:picMk id="20" creationId="{7EE49CEA-3FE8-BF8E-EE6B-02CDC68333F6}"/>
          </ac:picMkLst>
        </pc:picChg>
        <pc:picChg chg="add del mod">
          <ac:chgData name="Simon Prince" userId="fcc015fbc7a3e533" providerId="LiveId" clId="{EA352016-C9C1-4EA4-91C0-506FFB62BA07}" dt="2022-09-27T18:16:02.427" v="28" actId="21"/>
          <ac:picMkLst>
            <pc:docMk/>
            <pc:sldMk cId="4272775137" sldId="293"/>
            <ac:picMk id="22" creationId="{6364418C-9DB2-1B99-4AE1-1F3118C1650B}"/>
          </ac:picMkLst>
        </pc:picChg>
        <pc:picChg chg="add del mod">
          <ac:chgData name="Simon Prince" userId="fcc015fbc7a3e533" providerId="LiveId" clId="{EA352016-C9C1-4EA4-91C0-506FFB62BA07}" dt="2022-09-27T18:17:26.507" v="63" actId="21"/>
          <ac:picMkLst>
            <pc:docMk/>
            <pc:sldMk cId="4272775137" sldId="293"/>
            <ac:picMk id="24" creationId="{5D6502C1-8D1E-64CE-81D0-6FB277878842}"/>
          </ac:picMkLst>
        </pc:picChg>
        <pc:picChg chg="add del mod">
          <ac:chgData name="Simon Prince" userId="fcc015fbc7a3e533" providerId="LiveId" clId="{EA352016-C9C1-4EA4-91C0-506FFB62BA07}" dt="2022-09-27T18:16:11.793" v="31" actId="21"/>
          <ac:picMkLst>
            <pc:docMk/>
            <pc:sldMk cId="4272775137" sldId="293"/>
            <ac:picMk id="26" creationId="{06EDA4A1-6FD9-63CB-30E1-2F1BD2D9F2C4}"/>
          </ac:picMkLst>
        </pc:picChg>
        <pc:picChg chg="add del mod">
          <ac:chgData name="Simon Prince" userId="fcc015fbc7a3e533" providerId="LiveId" clId="{EA352016-C9C1-4EA4-91C0-506FFB62BA07}" dt="2022-09-27T18:15:10.285" v="4" actId="21"/>
          <ac:picMkLst>
            <pc:docMk/>
            <pc:sldMk cId="4272775137" sldId="293"/>
            <ac:picMk id="28" creationId="{FE4B74C4-9E52-29FA-D6DA-638395105835}"/>
          </ac:picMkLst>
        </pc:picChg>
        <pc:picChg chg="add del mod">
          <ac:chgData name="Simon Prince" userId="fcc015fbc7a3e533" providerId="LiveId" clId="{EA352016-C9C1-4EA4-91C0-506FFB62BA07}" dt="2022-09-27T18:16:27.558" v="41" actId="21"/>
          <ac:picMkLst>
            <pc:docMk/>
            <pc:sldMk cId="4272775137" sldId="293"/>
            <ac:picMk id="30" creationId="{A444365B-58E7-39D7-2A9A-E4944013EC33}"/>
          </ac:picMkLst>
        </pc:picChg>
        <pc:picChg chg="add del mod">
          <ac:chgData name="Simon Prince" userId="fcc015fbc7a3e533" providerId="LiveId" clId="{EA352016-C9C1-4EA4-91C0-506FFB62BA07}" dt="2022-09-27T18:17:13.357" v="57" actId="21"/>
          <ac:picMkLst>
            <pc:docMk/>
            <pc:sldMk cId="4272775137" sldId="293"/>
            <ac:picMk id="32" creationId="{59530F28-2CBB-F205-AFD2-1132CFF64295}"/>
          </ac:picMkLst>
        </pc:picChg>
      </pc:sldChg>
      <pc:sldChg chg="addSp modSp mod ord">
        <pc:chgData name="Simon Prince" userId="fcc015fbc7a3e533" providerId="LiveId" clId="{EA352016-C9C1-4EA4-91C0-506FFB62BA07}" dt="2022-09-27T18:19:26.145" v="94"/>
        <pc:sldMkLst>
          <pc:docMk/>
          <pc:sldMk cId="90839834" sldId="294"/>
        </pc:sldMkLst>
        <pc:picChg chg="add mod">
          <ac:chgData name="Simon Prince" userId="fcc015fbc7a3e533" providerId="LiveId" clId="{EA352016-C9C1-4EA4-91C0-506FFB62BA07}" dt="2022-09-27T18:15:29.867" v="13" actId="1076"/>
          <ac:picMkLst>
            <pc:docMk/>
            <pc:sldMk cId="90839834" sldId="294"/>
            <ac:picMk id="3" creationId="{45BD00F3-F580-A1D4-F997-DB25D70EF393}"/>
          </ac:picMkLst>
        </pc:picChg>
      </pc:sldChg>
      <pc:sldChg chg="addSp modSp mod ord">
        <pc:chgData name="Simon Prince" userId="fcc015fbc7a3e533" providerId="LiveId" clId="{EA352016-C9C1-4EA4-91C0-506FFB62BA07}" dt="2022-09-27T18:20:14.784" v="108"/>
        <pc:sldMkLst>
          <pc:docMk/>
          <pc:sldMk cId="2242516497" sldId="295"/>
        </pc:sldMkLst>
        <pc:picChg chg="add mod">
          <ac:chgData name="Simon Prince" userId="fcc015fbc7a3e533" providerId="LiveId" clId="{EA352016-C9C1-4EA4-91C0-506FFB62BA07}" dt="2022-09-27T18:15:20.114" v="9" actId="1076"/>
          <ac:picMkLst>
            <pc:docMk/>
            <pc:sldMk cId="2242516497" sldId="295"/>
            <ac:picMk id="3" creationId="{02858AAD-F8CC-2BC8-1866-9A2F2F9EE450}"/>
          </ac:picMkLst>
        </pc:picChg>
      </pc:sldChg>
      <pc:sldChg chg="addSp modSp mod ord">
        <pc:chgData name="Simon Prince" userId="fcc015fbc7a3e533" providerId="LiveId" clId="{EA352016-C9C1-4EA4-91C0-506FFB62BA07}" dt="2022-09-27T18:19:30.411" v="96"/>
        <pc:sldMkLst>
          <pc:docMk/>
          <pc:sldMk cId="2259316753" sldId="296"/>
        </pc:sldMkLst>
        <pc:picChg chg="add mod">
          <ac:chgData name="Simon Prince" userId="fcc015fbc7a3e533" providerId="LiveId" clId="{EA352016-C9C1-4EA4-91C0-506FFB62BA07}" dt="2022-09-27T18:15:05.594" v="3" actId="14100"/>
          <ac:picMkLst>
            <pc:docMk/>
            <pc:sldMk cId="2259316753" sldId="296"/>
            <ac:picMk id="3" creationId="{8FD74922-943D-2325-E9A2-EEECEE1D4214}"/>
          </ac:picMkLst>
        </pc:picChg>
      </pc:sldChg>
      <pc:sldChg chg="addSp modSp mod ord">
        <pc:chgData name="Simon Prince" userId="fcc015fbc7a3e533" providerId="LiveId" clId="{EA352016-C9C1-4EA4-91C0-506FFB62BA07}" dt="2022-09-27T18:20:04.559" v="104"/>
        <pc:sldMkLst>
          <pc:docMk/>
          <pc:sldMk cId="3742476018" sldId="297"/>
        </pc:sldMkLst>
        <pc:picChg chg="add mod">
          <ac:chgData name="Simon Prince" userId="fcc015fbc7a3e533" providerId="LiveId" clId="{EA352016-C9C1-4EA4-91C0-506FFB62BA07}" dt="2022-09-27T18:15:45.156" v="22" actId="1076"/>
          <ac:picMkLst>
            <pc:docMk/>
            <pc:sldMk cId="3742476018" sldId="297"/>
            <ac:picMk id="3" creationId="{5F537E22-7A45-9AB2-04F9-9CA632361A72}"/>
          </ac:picMkLst>
        </pc:picChg>
      </pc:sldChg>
      <pc:sldChg chg="addSp modSp mod ord">
        <pc:chgData name="Simon Prince" userId="fcc015fbc7a3e533" providerId="LiveId" clId="{EA352016-C9C1-4EA4-91C0-506FFB62BA07}" dt="2022-09-27T18:18:28.541" v="83" actId="1076"/>
        <pc:sldMkLst>
          <pc:docMk/>
          <pc:sldMk cId="1030001336" sldId="298"/>
        </pc:sldMkLst>
        <pc:picChg chg="add mod">
          <ac:chgData name="Simon Prince" userId="fcc015fbc7a3e533" providerId="LiveId" clId="{EA352016-C9C1-4EA4-91C0-506FFB62BA07}" dt="2022-09-27T18:18:28.541" v="83" actId="1076"/>
          <ac:picMkLst>
            <pc:docMk/>
            <pc:sldMk cId="1030001336" sldId="298"/>
            <ac:picMk id="3" creationId="{B46EBD9E-DC16-D0BE-CB66-0F2E961C2D63}"/>
          </ac:picMkLst>
        </pc:picChg>
      </pc:sldChg>
      <pc:sldChg chg="del">
        <pc:chgData name="Simon Prince" userId="fcc015fbc7a3e533" providerId="LiveId" clId="{EA352016-C9C1-4EA4-91C0-506FFB62BA07}" dt="2022-09-27T18:23:02.140" v="114" actId="47"/>
        <pc:sldMkLst>
          <pc:docMk/>
          <pc:sldMk cId="1187194440" sldId="299"/>
        </pc:sldMkLst>
      </pc:sldChg>
      <pc:sldChg chg="del">
        <pc:chgData name="Simon Prince" userId="fcc015fbc7a3e533" providerId="LiveId" clId="{EA352016-C9C1-4EA4-91C0-506FFB62BA07}" dt="2022-09-27T18:23:02.859" v="115" actId="47"/>
        <pc:sldMkLst>
          <pc:docMk/>
          <pc:sldMk cId="1316948214" sldId="300"/>
        </pc:sldMkLst>
      </pc:sldChg>
      <pc:sldChg chg="del">
        <pc:chgData name="Simon Prince" userId="fcc015fbc7a3e533" providerId="LiveId" clId="{EA352016-C9C1-4EA4-91C0-506FFB62BA07}" dt="2022-09-27T18:23:03.739" v="116" actId="47"/>
        <pc:sldMkLst>
          <pc:docMk/>
          <pc:sldMk cId="3850668405" sldId="301"/>
        </pc:sldMkLst>
      </pc:sldChg>
      <pc:sldChg chg="del">
        <pc:chgData name="Simon Prince" userId="fcc015fbc7a3e533" providerId="LiveId" clId="{EA352016-C9C1-4EA4-91C0-506FFB62BA07}" dt="2022-09-27T18:23:04.427" v="117" actId="47"/>
        <pc:sldMkLst>
          <pc:docMk/>
          <pc:sldMk cId="3586560616" sldId="302"/>
        </pc:sldMkLst>
      </pc:sldChg>
      <pc:sldChg chg="del">
        <pc:chgData name="Simon Prince" userId="fcc015fbc7a3e533" providerId="LiveId" clId="{EA352016-C9C1-4EA4-91C0-506FFB62BA07}" dt="2022-09-27T18:23:05.091" v="118" actId="47"/>
        <pc:sldMkLst>
          <pc:docMk/>
          <pc:sldMk cId="4018305459" sldId="303"/>
        </pc:sldMkLst>
      </pc:sldChg>
      <pc:sldChg chg="del">
        <pc:chgData name="Simon Prince" userId="fcc015fbc7a3e533" providerId="LiveId" clId="{EA352016-C9C1-4EA4-91C0-506FFB62BA07}" dt="2022-09-27T18:23:05.707" v="119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EA352016-C9C1-4EA4-91C0-506FFB62BA07}" dt="2022-09-27T18:23:07.439" v="121"/>
        <pc:sldMkLst>
          <pc:docMk/>
          <pc:sldMk cId="3089373023" sldId="305"/>
        </pc:sldMkLst>
        <pc:picChg chg="add mod">
          <ac:chgData name="Simon Prince" userId="fcc015fbc7a3e533" providerId="LiveId" clId="{EA352016-C9C1-4EA4-91C0-506FFB62BA07}" dt="2022-09-27T18:15:57.436" v="27" actId="1076"/>
          <ac:picMkLst>
            <pc:docMk/>
            <pc:sldMk cId="3089373023" sldId="305"/>
            <ac:picMk id="3" creationId="{29C80584-A304-9A84-55D5-FAB11A892303}"/>
          </ac:picMkLst>
        </pc:picChg>
      </pc:sldChg>
      <pc:sldChg chg="addSp delSp modSp add mod ord">
        <pc:chgData name="Simon Prince" userId="fcc015fbc7a3e533" providerId="LiveId" clId="{EA352016-C9C1-4EA4-91C0-506FFB62BA07}" dt="2022-09-27T18:20:10.637" v="106"/>
        <pc:sldMkLst>
          <pc:docMk/>
          <pc:sldMk cId="2664438798" sldId="306"/>
        </pc:sldMkLst>
        <pc:picChg chg="add del mod">
          <ac:chgData name="Simon Prince" userId="fcc015fbc7a3e533" providerId="LiveId" clId="{EA352016-C9C1-4EA4-91C0-506FFB62BA07}" dt="2022-09-27T18:16:07.771" v="30" actId="478"/>
          <ac:picMkLst>
            <pc:docMk/>
            <pc:sldMk cId="2664438798" sldId="306"/>
            <ac:picMk id="3" creationId="{759A48FC-7FD2-711A-BCDB-E2C353845A15}"/>
          </ac:picMkLst>
        </pc:picChg>
        <pc:picChg chg="add mod">
          <ac:chgData name="Simon Prince" userId="fcc015fbc7a3e533" providerId="LiveId" clId="{EA352016-C9C1-4EA4-91C0-506FFB62BA07}" dt="2022-09-27T18:16:18.298" v="34" actId="1076"/>
          <ac:picMkLst>
            <pc:docMk/>
            <pc:sldMk cId="2664438798" sldId="306"/>
            <ac:picMk id="4" creationId="{92320D36-E770-9A80-8C4F-58231168427E}"/>
          </ac:picMkLst>
        </pc:picChg>
      </pc:sldChg>
      <pc:sldChg chg="addSp delSp modSp add mod ord">
        <pc:chgData name="Simon Prince" userId="fcc015fbc7a3e533" providerId="LiveId" clId="{EA352016-C9C1-4EA4-91C0-506FFB62BA07}" dt="2022-09-27T18:23:37.764" v="124" actId="1076"/>
        <pc:sldMkLst>
          <pc:docMk/>
          <pc:sldMk cId="59191176" sldId="307"/>
        </pc:sldMkLst>
        <pc:picChg chg="add mod">
          <ac:chgData name="Simon Prince" userId="fcc015fbc7a3e533" providerId="LiveId" clId="{EA352016-C9C1-4EA4-91C0-506FFB62BA07}" dt="2022-09-27T18:23:37.764" v="124" actId="1076"/>
          <ac:picMkLst>
            <pc:docMk/>
            <pc:sldMk cId="59191176" sldId="307"/>
            <ac:picMk id="3" creationId="{3A59EB25-75D8-6F86-376B-9D700A3FC593}"/>
          </ac:picMkLst>
        </pc:picChg>
        <pc:picChg chg="add del mod">
          <ac:chgData name="Simon Prince" userId="fcc015fbc7a3e533" providerId="LiveId" clId="{EA352016-C9C1-4EA4-91C0-506FFB62BA07}" dt="2022-09-27T18:16:45.721" v="47" actId="478"/>
          <ac:picMkLst>
            <pc:docMk/>
            <pc:sldMk cId="59191176" sldId="307"/>
            <ac:picMk id="4" creationId="{779C0A0B-161D-636C-1D45-17CA78D6FFAA}"/>
          </ac:picMkLst>
        </pc:picChg>
        <pc:picChg chg="add mod">
          <ac:chgData name="Simon Prince" userId="fcc015fbc7a3e533" providerId="LiveId" clId="{EA352016-C9C1-4EA4-91C0-506FFB62BA07}" dt="2022-09-27T18:23:34.099" v="123" actId="571"/>
          <ac:picMkLst>
            <pc:docMk/>
            <pc:sldMk cId="59191176" sldId="307"/>
            <ac:picMk id="5" creationId="{445A6114-5E9E-EB68-26D9-EA31DBC85915}"/>
          </ac:picMkLst>
        </pc:picChg>
      </pc:sldChg>
      <pc:sldChg chg="addSp modSp add mod ord">
        <pc:chgData name="Simon Prince" userId="fcc015fbc7a3e533" providerId="LiveId" clId="{EA352016-C9C1-4EA4-91C0-506FFB62BA07}" dt="2022-09-27T18:19:58.675" v="102"/>
        <pc:sldMkLst>
          <pc:docMk/>
          <pc:sldMk cId="1353269957" sldId="308"/>
        </pc:sldMkLst>
        <pc:picChg chg="add mod">
          <ac:chgData name="Simon Prince" userId="fcc015fbc7a3e533" providerId="LiveId" clId="{EA352016-C9C1-4EA4-91C0-506FFB62BA07}" dt="2022-09-27T18:18:48.214" v="90" actId="1076"/>
          <ac:picMkLst>
            <pc:docMk/>
            <pc:sldMk cId="1353269957" sldId="308"/>
            <ac:picMk id="3" creationId="{8814A3C7-B84F-32F9-E98A-9EF70ED721DD}"/>
          </ac:picMkLst>
        </pc:picChg>
      </pc:sldChg>
      <pc:sldChg chg="addSp modSp add mod ord">
        <pc:chgData name="Simon Prince" userId="fcc015fbc7a3e533" providerId="LiveId" clId="{EA352016-C9C1-4EA4-91C0-506FFB62BA07}" dt="2022-09-27T18:19:48.606" v="100"/>
        <pc:sldMkLst>
          <pc:docMk/>
          <pc:sldMk cId="1901813106" sldId="309"/>
        </pc:sldMkLst>
        <pc:picChg chg="add mod">
          <ac:chgData name="Simon Prince" userId="fcc015fbc7a3e533" providerId="LiveId" clId="{EA352016-C9C1-4EA4-91C0-506FFB62BA07}" dt="2022-09-27T18:18:43.353" v="88" actId="1076"/>
          <ac:picMkLst>
            <pc:docMk/>
            <pc:sldMk cId="1901813106" sldId="309"/>
            <ac:picMk id="3" creationId="{CE97194A-6405-D619-3449-33FEC3277AD5}"/>
          </ac:picMkLst>
        </pc:picChg>
        <pc:picChg chg="add mod">
          <ac:chgData name="Simon Prince" userId="fcc015fbc7a3e533" providerId="LiveId" clId="{EA352016-C9C1-4EA4-91C0-506FFB62BA07}" dt="2022-09-27T18:18:42.163" v="87" actId="571"/>
          <ac:picMkLst>
            <pc:docMk/>
            <pc:sldMk cId="1901813106" sldId="309"/>
            <ac:picMk id="4" creationId="{2093294E-6021-F3CD-3619-B70AD5167136}"/>
          </ac:picMkLst>
        </pc:picChg>
      </pc:sldChg>
      <pc:sldChg chg="addSp delSp modSp add mod ord">
        <pc:chgData name="Simon Prince" userId="fcc015fbc7a3e533" providerId="LiveId" clId="{EA352016-C9C1-4EA4-91C0-506FFB62BA07}" dt="2022-09-27T18:23:53.911" v="126" actId="1076"/>
        <pc:sldMkLst>
          <pc:docMk/>
          <pc:sldMk cId="2471739653" sldId="310"/>
        </pc:sldMkLst>
        <pc:picChg chg="add del mod">
          <ac:chgData name="Simon Prince" userId="fcc015fbc7a3e533" providerId="LiveId" clId="{EA352016-C9C1-4EA4-91C0-506FFB62BA07}" dt="2022-09-27T18:17:42.441" v="66"/>
          <ac:picMkLst>
            <pc:docMk/>
            <pc:sldMk cId="2471739653" sldId="310"/>
            <ac:picMk id="3" creationId="{62AF9352-B04C-C669-3904-F4628B21BAB5}"/>
          </ac:picMkLst>
        </pc:picChg>
        <pc:picChg chg="add mod">
          <ac:chgData name="Simon Prince" userId="fcc015fbc7a3e533" providerId="LiveId" clId="{EA352016-C9C1-4EA4-91C0-506FFB62BA07}" dt="2022-09-27T18:23:53.911" v="126" actId="1076"/>
          <ac:picMkLst>
            <pc:docMk/>
            <pc:sldMk cId="2471739653" sldId="310"/>
            <ac:picMk id="4" creationId="{4B916B57-BC7C-0A5E-5B51-B4501C63E680}"/>
          </ac:picMkLst>
        </pc:picChg>
      </pc:sldChg>
      <pc:sldChg chg="addSp modSp add mod">
        <pc:chgData name="Simon Prince" userId="fcc015fbc7a3e533" providerId="LiveId" clId="{EA352016-C9C1-4EA4-91C0-506FFB62BA07}" dt="2022-09-27T18:18:07.370" v="73" actId="14100"/>
        <pc:sldMkLst>
          <pc:docMk/>
          <pc:sldMk cId="2560422384" sldId="311"/>
        </pc:sldMkLst>
        <pc:picChg chg="add mod">
          <ac:chgData name="Simon Prince" userId="fcc015fbc7a3e533" providerId="LiveId" clId="{EA352016-C9C1-4EA4-91C0-506FFB62BA07}" dt="2022-09-27T18:18:07.370" v="73" actId="14100"/>
          <ac:picMkLst>
            <pc:docMk/>
            <pc:sldMk cId="2560422384" sldId="311"/>
            <ac:picMk id="3" creationId="{8D81C5BE-AB61-8BDC-62AF-A4836461FAA6}"/>
          </ac:picMkLst>
        </pc:picChg>
      </pc:sldChg>
      <pc:sldChg chg="add del">
        <pc:chgData name="Simon Prince" userId="fcc015fbc7a3e533" providerId="LiveId" clId="{EA352016-C9C1-4EA4-91C0-506FFB62BA07}" dt="2022-09-27T18:16:58.626" v="51"/>
        <pc:sldMkLst>
          <pc:docMk/>
          <pc:sldMk cId="2900477067" sldId="312"/>
        </pc:sldMkLst>
      </pc:sldChg>
      <pc:sldChg chg="addSp add mod">
        <pc:chgData name="Simon Prince" userId="fcc015fbc7a3e533" providerId="LiveId" clId="{EA352016-C9C1-4EA4-91C0-506FFB62BA07}" dt="2022-09-27T18:21:09.269" v="109" actId="22"/>
        <pc:sldMkLst>
          <pc:docMk/>
          <pc:sldMk cId="2912344627" sldId="312"/>
        </pc:sldMkLst>
        <pc:picChg chg="add">
          <ac:chgData name="Simon Prince" userId="fcc015fbc7a3e533" providerId="LiveId" clId="{EA352016-C9C1-4EA4-91C0-506FFB62BA07}" dt="2022-09-27T18:21:09.269" v="109" actId="22"/>
          <ac:picMkLst>
            <pc:docMk/>
            <pc:sldMk cId="2912344627" sldId="312"/>
            <ac:picMk id="4" creationId="{2F5D34CD-9A99-7A5B-27C4-FAD1F1D6AA7F}"/>
          </ac:picMkLst>
        </pc:picChg>
      </pc:sldChg>
      <pc:sldChg chg="addSp modSp add mod">
        <pc:chgData name="Simon Prince" userId="fcc015fbc7a3e533" providerId="LiveId" clId="{EA352016-C9C1-4EA4-91C0-506FFB62BA07}" dt="2022-09-27T18:22:50.659" v="111" actId="14100"/>
        <pc:sldMkLst>
          <pc:docMk/>
          <pc:sldMk cId="857633189" sldId="313"/>
        </pc:sldMkLst>
        <pc:picChg chg="add mod">
          <ac:chgData name="Simon Prince" userId="fcc015fbc7a3e533" providerId="LiveId" clId="{EA352016-C9C1-4EA4-91C0-506FFB62BA07}" dt="2022-09-27T18:22:50.659" v="111" actId="14100"/>
          <ac:picMkLst>
            <pc:docMk/>
            <pc:sldMk cId="857633189" sldId="313"/>
            <ac:picMk id="4" creationId="{51FC8B94-BD6B-22CA-DA6B-1D76FCDE41DE}"/>
          </ac:picMkLst>
        </pc:picChg>
      </pc:sldChg>
      <pc:sldChg chg="add del">
        <pc:chgData name="Simon Prince" userId="fcc015fbc7a3e533" providerId="LiveId" clId="{EA352016-C9C1-4EA4-91C0-506FFB62BA07}" dt="2022-09-27T18:23:00.907" v="113" actId="47"/>
        <pc:sldMkLst>
          <pc:docMk/>
          <pc:sldMk cId="730831200" sldId="314"/>
        </pc:sldMkLst>
      </pc:sldChg>
      <pc:sldChg chg="add del">
        <pc:chgData name="Simon Prince" userId="fcc015fbc7a3e533" providerId="LiveId" clId="{EA352016-C9C1-4EA4-91C0-506FFB62BA07}" dt="2022-09-27T18:23:00.067" v="112" actId="47"/>
        <pc:sldMkLst>
          <pc:docMk/>
          <pc:sldMk cId="2705786662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Chapter 11:  Residual Networks</a:t>
            </a:r>
          </a:p>
          <a:p>
            <a:r>
              <a:rPr lang="en-CA" u="sng" dirty="0"/>
              <a:t>https://github.com/mmovahed/UDLbook_ResNet/tree/main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098" name="Picture 2" descr="Oscillator Ising Machines, a Framework of Analog Computing ...">
            <a:extLst>
              <a:ext uri="{FF2B5EF4-FFF2-40B4-BE49-F238E27FC236}">
                <a16:creationId xmlns:a16="http://schemas.microsoft.com/office/drawing/2014/main" id="{64954A32-C17B-D15E-ED6E-BA4E8A7A0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591"/>
            <a:ext cx="1978831" cy="197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Shattered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3" y="4001294"/>
            <a:ext cx="11381253" cy="1123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70" y="2625250"/>
            <a:ext cx="3849535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2AD29E-B490-9369-2D3A-45B5EBE0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1521737"/>
            <a:ext cx="5767200" cy="38145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of activation changes in forward pass</a:t>
            </a:r>
          </a:p>
          <a:p>
            <a:r>
              <a:rPr lang="en-US" dirty="0"/>
              <a:t>Gradient magnitude changes in backward pass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5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initialization </a:t>
            </a:r>
            <a:r>
              <a:rPr lang="en-US" dirty="0">
                <a:sym typeface="Wingdings" panose="05000000000000000000" pitchFamily="2" charset="2"/>
              </a:rPr>
              <a:t> Exponential increase</a:t>
            </a:r>
          </a:p>
          <a:p>
            <a:r>
              <a:rPr lang="en-US" dirty="0">
                <a:sym typeface="Wingdings" panose="05000000000000000000" pitchFamily="2" charset="2"/>
              </a:rPr>
              <a:t>Rescaling</a:t>
            </a:r>
          </a:p>
          <a:p>
            <a:r>
              <a:rPr lang="en-US" dirty="0">
                <a:sym typeface="Wingdings" panose="05000000000000000000" pitchFamily="2" charset="2"/>
              </a:rPr>
              <a:t>Batch Normalization  Linear increase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70583"/>
              </p:ext>
            </p:extLst>
          </p:nvPr>
        </p:nvGraphicFramePr>
        <p:xfrm>
          <a:off x="2811611" y="3443740"/>
          <a:ext cx="6568777" cy="260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1143000" progId="Equation.DSMT4">
                  <p:embed/>
                </p:oleObj>
              </mc:Choice>
              <mc:Fallback>
                <p:oleObj name="Equation" r:id="rId2" imgW="288288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1611" y="3443740"/>
                        <a:ext cx="6568777" cy="2604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337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97194A-6405-D619-3449-33FEC327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371" y="1507915"/>
            <a:ext cx="9112426" cy="35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N.N.</a:t>
            </a:r>
          </a:p>
          <a:p>
            <a:pPr lvl="1"/>
            <a:r>
              <a:rPr lang="en-US" dirty="0"/>
              <a:t>K layers, D units </a:t>
            </a:r>
            <a:r>
              <a:rPr lang="en-US" dirty="0">
                <a:sym typeface="Wingdings" panose="05000000000000000000" pitchFamily="2" charset="2"/>
              </a:rPr>
              <a:t> KD offset and scale</a:t>
            </a:r>
          </a:p>
          <a:p>
            <a:r>
              <a:rPr lang="en-US" dirty="0">
                <a:sym typeface="Wingdings" panose="05000000000000000000" pitchFamily="2" charset="2"/>
              </a:rPr>
              <a:t>Convolutional N.N.</a:t>
            </a:r>
          </a:p>
          <a:p>
            <a:pPr lvl="1"/>
            <a:r>
              <a:rPr lang="en-US" dirty="0"/>
              <a:t>K layers, C channels </a:t>
            </a:r>
            <a:r>
              <a:rPr lang="en-US" dirty="0">
                <a:sym typeface="Wingdings" panose="05000000000000000000" pitchFamily="2" charset="2"/>
              </a:rPr>
              <a:t> KC offset and scale</a:t>
            </a:r>
          </a:p>
        </p:txBody>
      </p:sp>
    </p:spTree>
    <p:extLst>
      <p:ext uri="{BB962C8B-B14F-4D97-AF65-F5344CB8AC3E}">
        <p14:creationId xmlns:p14="http://schemas.microsoft.com/office/powerpoint/2010/main" val="271032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forward propagation</a:t>
            </a:r>
          </a:p>
          <a:p>
            <a:r>
              <a:rPr lang="en-US" dirty="0"/>
              <a:t>Higher learning rates</a:t>
            </a:r>
          </a:p>
          <a:p>
            <a:pPr lvl="1"/>
            <a:r>
              <a:rPr lang="en-US" dirty="0"/>
              <a:t>Low differentiation in loss and gradients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Regularization</a:t>
            </a:r>
          </a:p>
          <a:p>
            <a:pPr lvl="1"/>
            <a:r>
              <a:rPr lang="en-US" dirty="0"/>
              <a:t>Using noise adding technique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828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14A3C7-B84F-32F9-E98A-9EF70ED7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001" y="1776406"/>
            <a:ext cx="9161858" cy="35288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6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537E22-7A45-9AB2-04F9-9CA63236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484" y="2369128"/>
            <a:ext cx="10153898" cy="25059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DenseNet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320D36-E770-9A80-8C4F-58231168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7" y="1270661"/>
            <a:ext cx="10491684" cy="44697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266443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block + batch normalization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22879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Neural Network: Linear mapping of activation functions</a:t>
            </a:r>
          </a:p>
          <a:p>
            <a:r>
              <a:rPr lang="en-US" dirty="0"/>
              <a:t>Convolutional Neural Network: Convolution of activation functions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68687"/>
              </p:ext>
            </p:extLst>
          </p:nvPr>
        </p:nvGraphicFramePr>
        <p:xfrm>
          <a:off x="2615760" y="3621631"/>
          <a:ext cx="6960480" cy="75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228600" progId="Equation.DSMT4">
                  <p:embed/>
                </p:oleObj>
              </mc:Choice>
              <mc:Fallback>
                <p:oleObj name="Equation" r:id="rId2" imgW="2095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5760" y="3621631"/>
                        <a:ext cx="6960480" cy="75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7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916B57-BC7C-0A5E-5B51-B4501C63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912" y="3155800"/>
            <a:ext cx="9693576" cy="5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BD00F3-F580-A1D4-F997-DB25D70E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51" y="2054432"/>
            <a:ext cx="11350678" cy="32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77575"/>
              </p:ext>
            </p:extLst>
          </p:nvPr>
        </p:nvGraphicFramePr>
        <p:xfrm>
          <a:off x="2772591" y="2635258"/>
          <a:ext cx="6646817" cy="2157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469800" progId="Equation.DSMT4">
                  <p:embed/>
                </p:oleObj>
              </mc:Choice>
              <mc:Fallback>
                <p:oleObj name="Equation" r:id="rId2" imgW="14475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2591" y="2635258"/>
                        <a:ext cx="6646817" cy="2157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37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D74922-943D-2325-E9A2-EEECEE1D4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096" y="1822863"/>
            <a:ext cx="9893808" cy="32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676" y="1825625"/>
            <a:ext cx="4016643" cy="2336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32" y="4162473"/>
            <a:ext cx="8319630" cy="22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3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59EB25-75D8-6F86-376B-9D700A3F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6345" y="128408"/>
            <a:ext cx="6211728" cy="6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2039</TotalTime>
  <Words>320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Understanding Deep Learning</vt:lpstr>
      <vt:lpstr>Residual Networks</vt:lpstr>
      <vt:lpstr>General approach</vt:lpstr>
      <vt:lpstr>PowerPoint Presentation</vt:lpstr>
      <vt:lpstr>PowerPoint Presentation</vt:lpstr>
      <vt:lpstr>Autocorrelation function</vt:lpstr>
      <vt:lpstr>PowerPoint Presentation</vt:lpstr>
      <vt:lpstr>Residual Neural Network</vt:lpstr>
      <vt:lpstr>PowerPoint Presentation</vt:lpstr>
      <vt:lpstr>Shattered gradients</vt:lpstr>
      <vt:lpstr>PowerPoint Presentation</vt:lpstr>
      <vt:lpstr>Challenges</vt:lpstr>
      <vt:lpstr>Initialization strategies</vt:lpstr>
      <vt:lpstr>PowerPoint Presentation</vt:lpstr>
      <vt:lpstr>Batch normalization</vt:lpstr>
      <vt:lpstr>Advantages of batch normalization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مهدی موحدیان مقدم</cp:lastModifiedBy>
  <cp:revision>20</cp:revision>
  <dcterms:created xsi:type="dcterms:W3CDTF">2022-08-01T10:54:48Z</dcterms:created>
  <dcterms:modified xsi:type="dcterms:W3CDTF">2024-07-22T05:15:02Z</dcterms:modified>
</cp:coreProperties>
</file>